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Mood Tasker – Mood Based Productivity Tracker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the future of productivity. Mood Tasker is an innovative web application designed to harmonize your tasks with your emotional well-being.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A4B35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9022" y="5658445"/>
            <a:ext cx="11299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kk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5497949"/>
            <a:ext cx="232517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krisha keraliya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98319"/>
            <a:ext cx="72941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 to Mood Tasker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6130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Mood Tasker is a unique web application developed to enhance productivity by integrating personal mood into task management. It provides a holistic approach to daily planning.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79655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615559" y="58788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Why it was created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374368"/>
            <a:ext cx="55499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address common challenges like procrastination and lack of focus, by aligning tasks with your current emotional state.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64743" y="579655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42578" y="5878830"/>
            <a:ext cx="32627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Empowering productivity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242578" y="6374368"/>
            <a:ext cx="55500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Moving beyond generic to-do lists, Mood Tasker adapts to your inner state, making productivity feel more natural and less overwhelming.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239" y="719495"/>
            <a:ext cx="760952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Problem: Disconnected Productivity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67239" y="2338030"/>
            <a:ext cx="760952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productivity tools often overlook a crucial element: our mood. This oversight leads to a disconnect between our energy levels and our task demands.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9" y="3285887"/>
            <a:ext cx="1096089" cy="13154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82522" y="3505081"/>
            <a:ext cx="2579251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Struggle with Focus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082522" y="3958828"/>
            <a:ext cx="629423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Difficulty concentrating on tasks, leading to unfinished work.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9" y="4601289"/>
            <a:ext cx="1096089" cy="15934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82522" y="4820483"/>
            <a:ext cx="2817257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Chronic Procrastination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2082522" y="5274231"/>
            <a:ext cx="629423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Delaying important tasks due to feeling overwhelmed or unmotivated.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39" y="6194703"/>
            <a:ext cx="1096089" cy="13154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82522" y="6413897"/>
            <a:ext cx="305335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Lack of Mood-Aware Tools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2082522" y="6867644"/>
            <a:ext cx="629423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Existing tools don't adapt to emotional states, increasing stress.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038" y="732234"/>
            <a:ext cx="7690723" cy="122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Our Solution: Mood-Centric Productivity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13038" y="2264688"/>
            <a:ext cx="7690723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Mood Tasker addresses these challenges by introducing a dynamic, mood-aware framework. It's designed to make productivity intuitive and aligned with your well-being.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3038" y="3162538"/>
            <a:ext cx="467082" cy="46708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00014" y="3212842"/>
            <a:ext cx="293013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887647" y="3233857"/>
            <a:ext cx="30090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Mood Selection Integration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887647" y="3663791"/>
            <a:ext cx="7016115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select their current mood (e.g.,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😊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😌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😫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😃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which then influences task recommendations.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13038" y="4750951"/>
            <a:ext cx="467082" cy="46708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00014" y="4801255"/>
            <a:ext cx="293013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887647" y="482226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Tailored Experience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887647" y="5252204"/>
            <a:ext cx="701611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 suggests suitable tasks and breaks based on your mood, optimizing focus and preventing burnout.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3038" y="6331744"/>
            <a:ext cx="467082" cy="46708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00014" y="6382048"/>
            <a:ext cx="293013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887647" y="6403062"/>
            <a:ext cx="251186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Harmonized Workflow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887647" y="6832997"/>
            <a:ext cx="701611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Promotes a balanced approach, ensuring tasks are tackled when you are most effective, enhancing overall well-being.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312" y="617101"/>
            <a:ext cx="5392579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 Technology Stack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83312" y="1723073"/>
            <a:ext cx="13063776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Mood Tasker is built on a modern, robust, and user-friendly tech stack to ensure a seamless and responsive experience.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312" y="2584609"/>
            <a:ext cx="559475" cy="5594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3312" y="3423761"/>
            <a:ext cx="263330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ReactJS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3312" y="3976688"/>
            <a:ext cx="6258878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building a dynamic and responsive single-page application interface.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12" y="5252442"/>
            <a:ext cx="559475" cy="5594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3312" y="6091595"/>
            <a:ext cx="263330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Vite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83312" y="6644521"/>
            <a:ext cx="6258878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a fast development build tool for a snappy development experience.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830" y="2584609"/>
            <a:ext cx="559475" cy="5594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95830" y="3423761"/>
            <a:ext cx="263330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Tailwind CSS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7595830" y="3976688"/>
            <a:ext cx="6258878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utility-first styling, enabling rapid and consistent UI development.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830" y="5252442"/>
            <a:ext cx="559475" cy="5594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95830" y="6091595"/>
            <a:ext cx="263330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localStorage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595830" y="6644521"/>
            <a:ext cx="6258878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client-side data persistence, ensuring user data is saved locally.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76241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System Flow and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2143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flow of Mood Tasker is designed to be intuitive, guiding users through a seamless loop of mood assessment, task engagement, and mindful breaks.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872972" y="35611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Mood Selection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056698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selects current mood.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16" y="3701534"/>
            <a:ext cx="358140" cy="4476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41243" y="33695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Task Input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41243" y="3865126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Tasks are added, optionally guided by mood.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388" y="4087297"/>
            <a:ext cx="358140" cy="4476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41243" y="58162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Break Page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41243" y="631174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Timed breaks with mood-based suggestions.</a:t>
            </a:r>
            <a:endParaRPr lang="en-US" sz="18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25" y="6298168"/>
            <a:ext cx="358140" cy="44767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72972" y="58162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Summary &amp; Insights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837724" y="631174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 analysis of mood-task correlation.</a:t>
            </a:r>
            <a:endParaRPr lang="en-US" sz="18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753" y="5912406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592" y="916067"/>
            <a:ext cx="9940409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Highlight: Break Page &amp; Suggestions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37592" y="1957388"/>
            <a:ext cx="13155216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innovative Break Page ensures you get restorative pauses, with suggestions tailored to your emotional state. This minimizes burnout and maximizes effective work time.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7592" y="3058478"/>
            <a:ext cx="7687389" cy="1348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Screenshot Placeholder: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Insert a high-quality screenshot of the "Break Page" here. It should prominently feature the timer, mood emojis (e.g.,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😊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happy,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😌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relaxed), and an example relaxation tip (e.g., "Listen to calming music"). Ensure the design reflects the app's calm and uplifting aesthetic with soft gradients and rounded buttons.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8946713" y="3105864"/>
            <a:ext cx="474107" cy="474107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631561" y="3178254"/>
            <a:ext cx="2479358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Timed Breaks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631561" y="3698796"/>
            <a:ext cx="4268748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Integrated timer for structured breaks.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8946713" y="4457462"/>
            <a:ext cx="474107" cy="474107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631561" y="4529852"/>
            <a:ext cx="2479358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Mood-Based Tips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9631561" y="5050393"/>
            <a:ext cx="4268748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Suggestions like "Meditate" (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😌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"Take a brisk walk" (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😃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or "Journal your thoughts" (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😫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8946713" y="6146244"/>
            <a:ext cx="474107" cy="474107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31561" y="6218634"/>
            <a:ext cx="2479358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Recharge &amp; Refocus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9631561" y="6739176"/>
            <a:ext cx="4268748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Designed to help you return to tasks refreshed.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827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125" y="3516868"/>
            <a:ext cx="8039338" cy="678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Enhancements &amp; Outlook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7125" y="4541044"/>
            <a:ext cx="13016151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Mood Tasker is a continually evolving project. Our vision extends to integrating more features that deepen its utility and user engagement.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7125" y="5538430"/>
            <a:ext cx="4184928" cy="2060853"/>
          </a:xfrm>
          <a:prstGeom prst="roundRect">
            <a:avLst>
              <a:gd name="adj" fmla="val 47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45369" y="5776674"/>
            <a:ext cx="3338274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Firebase Sync &amp; User Login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45369" y="6254115"/>
            <a:ext cx="3708440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Enabling cross-device access and personalized user profiles for seamless experience.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2677" y="5538430"/>
            <a:ext cx="4184928" cy="2060853"/>
          </a:xfrm>
          <a:prstGeom prst="roundRect">
            <a:avLst>
              <a:gd name="adj" fmla="val 47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60921" y="5776674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Advanced Analytics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5460921" y="6254115"/>
            <a:ext cx="3708440" cy="1106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More detailed insights into productivity patterns and mood correlations.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9638228" y="5538430"/>
            <a:ext cx="4185047" cy="2060853"/>
          </a:xfrm>
          <a:prstGeom prst="roundRect">
            <a:avLst>
              <a:gd name="adj" fmla="val 47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6473" y="5776674"/>
            <a:ext cx="3326368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Customizable Notifications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876473" y="6254115"/>
            <a:ext cx="3708559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reminders for tasks and breaks, enhancing user engagement.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2025-06-30T10:00:17Z</dcterms:created>
  <dcterms:modified xsi:type="dcterms:W3CDTF">2025-06-30T10:00:17Z</dcterms:modified>
</cp:coreProperties>
</file>